
<file path=[Content_Types].xml><?xml version="1.0" encoding="utf-8"?>
<Types xmlns="http://schemas.openxmlformats.org/package/2006/content-types">
  <Default Extension="png" ContentType="image/png"/>
  <Default Extension="svg" ContentType="image/sv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5" d="100"/>
          <a:sy n="115" d="100"/>
        </p:scale>
        <p:origin x="786" y="108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0.23</c:v>
                </c:pt>
                <c:pt idx="1">
                  <c:v>0.51</c:v>
                </c:pt>
                <c:pt idx="2">
                  <c:v>0.26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0.34</c:v>
                </c:pt>
                <c:pt idx="2">
                  <c:v>0.11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0.31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0.66</c:v>
                </c:pt>
                <c:pt idx="1">
                  <c:v>0.26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</c:v>
                </c:pt>
                <c:pt idx="1">
                  <c:v>0.36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0.47</c:v>
                </c:pt>
                <c:pt idx="1">
                  <c:v>0.38</c:v>
                </c:pt>
                <c:pt idx="2">
                  <c:v>0.15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0.44</c:v>
                </c:pt>
                <c:pt idx="1">
                  <c:v>0.43</c:v>
                </c:pt>
                <c:pt idx="2">
                  <c:v>0.13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0.47</c:v>
                </c:pt>
                <c:pt idx="1">
                  <c:v>0.48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0.23</c:v>
                </c:pt>
                <c:pt idx="1">
                  <c:v>0.34</c:v>
                </c:pt>
                <c:pt idx="2">
                  <c:v>0.43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0.42</c:v>
                </c:pt>
                <c:pt idx="1">
                  <c:v>0.57999999999999996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0.64</c:v>
                </c:pt>
                <c:pt idx="1">
                  <c:v>0.31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0.47</c:v>
                </c:pt>
                <c:pt idx="1">
                  <c:v>0.38</c:v>
                </c:pt>
                <c:pt idx="2">
                  <c:v>0.15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0.51</c:v>
                </c:pt>
                <c:pt idx="1">
                  <c:v>0.33</c:v>
                </c:pt>
                <c:pt idx="2">
                  <c:v>0.15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0.26</c:v>
                </c:pt>
                <c:pt idx="2">
                  <c:v>0.15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hq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F86689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F86689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The Bailey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107 Shernhall Street, Walthamstow, London E17 9HS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27%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306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F86689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https://gp-patient.co.uk/PatientExperiences?practicecode=F86689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Bailey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57%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42%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64%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87%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74%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The Bailey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107 Shernhall Street, Walthamstow, London E17 9HS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F86689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27%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306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https://gp-patient.co.uk/PatientExperiences?practicecode=F86689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85%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85%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89%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92%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85%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Bailey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94DFD0-69E0-4EE1-9ED8-8A99BA239BE7}">
  <ds:schemaRefs>
    <ds:schemaRef ds:uri="9d2b163f-2795-4980-a00f-d619f53f7de8"/>
    <ds:schemaRef ds:uri="http://purl.org/dc/elements/1.1/"/>
    <ds:schemaRef ds:uri="http://schemas.microsoft.com/office/2006/metadata/properties"/>
    <ds:schemaRef ds:uri="http://schemas.microsoft.com/sharepoint/v3"/>
    <ds:schemaRef ds:uri="8fb53b4f-1204-4cd9-8a55-a9d7af4fbf3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551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HelveticaNeueLT Std Lt Cn</vt:lpstr>
      <vt:lpstr>Segoe UI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Aisling Henson</cp:lastModifiedBy>
  <cp:revision>219</cp:revision>
  <dcterms:created xsi:type="dcterms:W3CDTF">2022-02-15T10:00:54Z</dcterms:created>
  <dcterms:modified xsi:type="dcterms:W3CDTF">2023-07-24T14:39:55Z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